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3"/>
  </p:sldMasterIdLst>
  <p:notesMasterIdLst>
    <p:notesMasterId r:id="rId6"/>
  </p:notesMasterIdLst>
  <p:sldIdLst>
    <p:sldId id="256" r:id="rId4"/>
    <p:sldId id="258" r:id="rId5"/>
  </p:sldIdLst>
  <p:sldSz cx="12192000" cy="6858000"/>
  <p:notesSz cx="6858000" cy="9144000"/>
  <p:embeddedFontLst>
    <p:embeddedFont>
      <p:font typeface="Replica Pro Light" panose="02000503030000020004" charset="0"/>
      <p:regular r:id="rId7"/>
    </p:embeddedFont>
    <p:embeddedFont>
      <p:font typeface="Replica Pro Regular" panose="02000503030000020004" charset="0"/>
      <p:regular r:id="rId8"/>
    </p:embeddedFont>
  </p:embeddedFontLst>
  <p:defaultTextStyle>
    <a:defPPr>
      <a:defRPr lang="nb-NO"/>
    </a:defPPr>
    <a:lvl1pPr marL="0" indent="0">
      <a:buNone/>
      <a:defRPr sz="1800"/>
    </a:lvl1pPr>
    <a:lvl2pPr marL="133350" indent="-133350" algn="l" rtl="0" eaLnBrk="1" latinLnBrk="0" hangingPunct="1">
      <a:spcBef>
        <a:spcPts val="525"/>
      </a:spcBef>
      <a:buFont typeface="Replica Pro Regular" panose="02000503030000020004" pitchFamily="50" charset="0"/>
      <a:buChar char="•"/>
      <a:defRPr sz="1200"/>
    </a:lvl2pPr>
    <a:lvl3pPr marL="314325" indent="-132557" hangingPunct="1">
      <a:spcBef>
        <a:spcPts val="525"/>
      </a:spcBef>
      <a:buFont typeface="Replica Pro Regular" panose="02000503030000020004" pitchFamily="50" charset="0"/>
      <a:buChar char="•"/>
      <a:defRPr sz="1200"/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7" autoAdjust="0"/>
    <p:restoredTop sz="92221" autoAdjust="0"/>
  </p:normalViewPr>
  <p:slideViewPr>
    <p:cSldViewPr snapToGrid="0">
      <p:cViewPr varScale="1">
        <p:scale>
          <a:sx n="126" d="100"/>
          <a:sy n="126" d="100"/>
        </p:scale>
        <p:origin x="156" y="7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Master" Target="slideMasters/slideMaster1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53B18-3AA3-4BA2-8DEC-1E6E8E1F59A6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11719-EC5C-4665-BCC1-B1F4BC81A0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7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Replica Pro Regular" panose="02000503030000020004" pitchFamily="50" charset="0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Replica Pro Regular" panose="02000503030000020004" pitchFamily="50" charset="0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Replica Pro Regular" panose="02000503030000020004" pitchFamily="50" charset="0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Replica Pro Regular" panose="02000503030000020004" pitchFamily="50" charset="0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Replica Pro Regular" panose="02000503030000020004" pitchFamily="50" charset="0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ed bilde, Ly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6">
            <a:extLst>
              <a:ext uri="{FF2B5EF4-FFF2-40B4-BE49-F238E27FC236}">
                <a16:creationId xmlns:a16="http://schemas.microsoft.com/office/drawing/2014/main" id="{430A4328-B2F5-48AF-B3EA-90144EA574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8" name="Sort overlay">
            <a:extLst>
              <a:ext uri="{FF2B5EF4-FFF2-40B4-BE49-F238E27FC236}">
                <a16:creationId xmlns:a16="http://schemas.microsoft.com/office/drawing/2014/main" id="{8393E011-5627-4023-86C2-D84E06337F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2"/>
              </a:gs>
              <a:gs pos="50000">
                <a:schemeClr val="accent2">
                  <a:alpha val="0"/>
                </a:schemeClr>
              </a:gs>
            </a:gsLst>
            <a:lin ang="16200000" scaled="0"/>
          </a:gradFill>
        </p:spPr>
        <p:txBody>
          <a:bodyPr lIns="756000" tIns="28800" rIns="1512000" bIns="3229200" anchor="b"/>
          <a:lstStyle>
            <a:lvl1pPr algn="l">
              <a:lnSpc>
                <a:spcPts val="6500"/>
              </a:lnSpc>
              <a:defRPr sz="6500" spc="-135" baseline="0">
                <a:solidFill>
                  <a:schemeClr val="bg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Logo i plassholder">
            <a:extLst>
              <a:ext uri="{FF2B5EF4-FFF2-40B4-BE49-F238E27FC236}">
                <a16:creationId xmlns:a16="http://schemas.microsoft.com/office/drawing/2014/main" id="{9F2A790B-4C0B-4341-9727-62DA747C4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2933" y="5609444"/>
            <a:ext cx="1843088" cy="7752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472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pic>
        <p:nvPicPr>
          <p:cNvPr id="8" name="Trikken">
            <a:extLst>
              <a:ext uri="{FF2B5EF4-FFF2-40B4-BE49-F238E27FC236}">
                <a16:creationId xmlns:a16="http://schemas.microsoft.com/office/drawing/2014/main" id="{576BBCFA-6BF2-4E94-BE05-70F2367E38C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539413" y="5897123"/>
            <a:ext cx="877490" cy="2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6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35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3111" y="731119"/>
            <a:ext cx="6858000" cy="53547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/>
              <a:t>Malen inneholder flere oppsett. Trykk på pila under «Nytt lysbilde»-knappen for å velge. </a:t>
            </a:r>
            <a:br>
              <a:rPr lang="nb-NO" dirty="0"/>
            </a:br>
            <a:r>
              <a:rPr lang="nb-NO" dirty="0"/>
              <a:t>Lim inn tekst med valget «Bruk målformatering» eller «Bare tekst» for å unngå å ta med stiler fra andre steder.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tel 11">
            <a:extLst>
              <a:ext uri="{FF2B5EF4-FFF2-40B4-BE49-F238E27FC236}">
                <a16:creationId xmlns:a16="http://schemas.microsoft.com/office/drawing/2014/main" id="{6F326095-DDA6-4F10-898B-FBBADF54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731754"/>
            <a:ext cx="3049933" cy="5354087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451063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venstre,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tel 11">
            <a:extLst>
              <a:ext uri="{FF2B5EF4-FFF2-40B4-BE49-F238E27FC236}">
                <a16:creationId xmlns:a16="http://schemas.microsoft.com/office/drawing/2014/main" id="{6F326095-DDA6-4F10-898B-FBBADF54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731754"/>
            <a:ext cx="3049933" cy="5354087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B404C36E-ECC2-48BE-AAB3-D80C102622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1208" y="762794"/>
            <a:ext cx="6857999" cy="5336381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756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111" y="731119"/>
            <a:ext cx="6858000" cy="5354722"/>
          </a:xfrm>
        </p:spPr>
        <p:txBody>
          <a:bodyPr tIns="28800"/>
          <a:lstStyle>
            <a:lvl1pPr marL="450000" indent="-45000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  <a:defRPr sz="3000">
                <a:solidFill>
                  <a:schemeClr val="tx2"/>
                </a:solidFill>
              </a:defRPr>
            </a:lvl1pPr>
            <a:lvl2pPr marL="673100" indent="-190500"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tel 11">
            <a:extLst>
              <a:ext uri="{FF2B5EF4-FFF2-40B4-BE49-F238E27FC236}">
                <a16:creationId xmlns:a16="http://schemas.microsoft.com/office/drawing/2014/main" id="{6F326095-DDA6-4F10-898B-FBBADF54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731754"/>
            <a:ext cx="3049933" cy="5354087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9480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98000"/>
              </a:lnSpc>
              <a:defRPr/>
            </a:lvl1pPr>
            <a:lvl2pPr>
              <a:lnSpc>
                <a:spcPct val="98000"/>
              </a:lnSpc>
              <a:defRPr/>
            </a:lvl2pPr>
            <a:lvl3pPr>
              <a:lnSpc>
                <a:spcPct val="98000"/>
              </a:lnSpc>
              <a:defRPr/>
            </a:lvl3pPr>
            <a:lvl4pPr>
              <a:lnSpc>
                <a:spcPct val="98000"/>
              </a:lnSpc>
              <a:defRPr/>
            </a:lvl4pPr>
            <a:lvl5pPr>
              <a:lnSpc>
                <a:spcPct val="98000"/>
              </a:lnSpc>
              <a:defRPr/>
            </a:lvl5pPr>
          </a:lstStyle>
          <a:p>
            <a:pPr lvl="0"/>
            <a:r>
              <a:rPr lang="nb-NO" dirty="0"/>
              <a:t>Malen inneholder flere oppsett. Trykk på pila under «Nytt lysbilde»-knappen for å velge. </a:t>
            </a:r>
            <a:br>
              <a:rPr lang="nb-NO" dirty="0"/>
            </a:br>
            <a:r>
              <a:rPr lang="nb-NO" dirty="0"/>
              <a:t>Lim inn tekst med valget «Bruk målformatering» eller «Bare tekst» for å unngå å ta med stiler fra andre steder.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9603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bbel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94" y="1877615"/>
            <a:ext cx="4948332" cy="4221560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67DE4263-55D8-4EBE-B358-8B7763DA096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80875" y="1877615"/>
            <a:ext cx="4948332" cy="4221560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60275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18916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06" y="726992"/>
            <a:ext cx="3048000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207" y="2641600"/>
            <a:ext cx="3048000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586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1710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0" y="726992"/>
            <a:ext cx="6095206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2641600"/>
            <a:ext cx="6095206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8776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3084" y="0"/>
            <a:ext cx="7618916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67" y="726992"/>
            <a:ext cx="3048000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68" y="2641600"/>
            <a:ext cx="3048000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09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ed bilde, Va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6">
            <a:extLst>
              <a:ext uri="{FF2B5EF4-FFF2-40B4-BE49-F238E27FC236}">
                <a16:creationId xmlns:a16="http://schemas.microsoft.com/office/drawing/2014/main" id="{8BB6A9FC-5FAE-4A2B-8ED9-7997A2FCF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0" name="Sort overlay">
            <a:extLst>
              <a:ext uri="{FF2B5EF4-FFF2-40B4-BE49-F238E27FC236}">
                <a16:creationId xmlns:a16="http://schemas.microsoft.com/office/drawing/2014/main" id="{1DD9B192-531E-4DA4-AD34-4BAB7D4EE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/>
              </a:gs>
              <a:gs pos="50000">
                <a:schemeClr val="accent1">
                  <a:alpha val="0"/>
                </a:schemeClr>
              </a:gs>
            </a:gsLst>
            <a:lin ang="16200000" scaled="0"/>
          </a:gradFill>
        </p:spPr>
        <p:txBody>
          <a:bodyPr lIns="756000" rIns="1512000" bIns="3229200" anchor="b"/>
          <a:lstStyle>
            <a:lvl1pPr algn="l">
              <a:lnSpc>
                <a:spcPts val="6500"/>
              </a:lnSpc>
              <a:defRPr sz="6500" spc="-135" baseline="0">
                <a:solidFill>
                  <a:schemeClr val="bg1">
                    <a:lumMod val="95000"/>
                  </a:schemeClr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Logo i plassholder">
            <a:extLst>
              <a:ext uri="{FF2B5EF4-FFF2-40B4-BE49-F238E27FC236}">
                <a16:creationId xmlns:a16="http://schemas.microsoft.com/office/drawing/2014/main" id="{9F2A790B-4C0B-4341-9727-62DA747C4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2933" y="5609444"/>
            <a:ext cx="1843088" cy="7752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2908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74DC9E61-3053-4810-9398-6DC954C1B5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19207" y="0"/>
            <a:ext cx="4572794" cy="6858000"/>
          </a:xfrm>
          <a:solidFill>
            <a:schemeClr val="bg2"/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D96E27D-FBCB-4DE1-B352-4B5ED71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67" y="726992"/>
            <a:ext cx="6090040" cy="1646321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A59FA-29FF-41C7-B9CA-06A3F4D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68" y="2641600"/>
            <a:ext cx="6090040" cy="34575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C2880-0EE9-4650-BDAE-D05DB50B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CA0271-839C-403B-9155-06730BE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054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5081310-412C-46D4-999D-365C322B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04A14D6-BFC4-4074-A019-E128A266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9D0E995-8564-455C-9898-CE9B46DE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524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A86F2DE8-03E6-40AA-A09D-1727C7E80E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794" y="762794"/>
            <a:ext cx="3047206" cy="3812381"/>
          </a:xfrm>
          <a:solidFill>
            <a:schemeClr val="bg1"/>
          </a:solidFill>
          <a:effectLst>
            <a:outerShdw blurRad="127000" dist="76200" dir="5400000" algn="t" rotWithShape="0">
              <a:prstClr val="black">
                <a:alpha val="30000"/>
              </a:prstClr>
            </a:outerShdw>
          </a:effectLst>
        </p:spPr>
        <p:txBody>
          <a:bodyPr lIns="378000" tIns="536400" rIns="378000" bIns="536400"/>
          <a:lstStyle>
            <a:lvl1pPr marL="0" indent="0">
              <a:buNone/>
              <a:defRPr/>
            </a:lvl1pPr>
            <a:lvl2pPr marL="133350" indent="-133350">
              <a:lnSpc>
                <a:spcPts val="1400"/>
              </a:lnSpc>
              <a:buFont typeface="Replica Pro Regular" panose="02000503030000020004" pitchFamily="50" charset="0"/>
              <a:buChar char="•"/>
              <a:defRPr sz="1200"/>
            </a:lvl2pPr>
            <a:lvl3pPr marL="314325" indent="-132557">
              <a:lnSpc>
                <a:spcPts val="1400"/>
              </a:lnSpc>
              <a:buFont typeface="Replica Pro Regular" panose="02000503030000020004" pitchFamily="50" charset="0"/>
              <a:buChar char="•"/>
              <a:defRPr sz="1200"/>
            </a:lvl3pPr>
          </a:lstStyle>
          <a:p>
            <a:pPr lvl="0"/>
            <a:r>
              <a:rPr lang="nb-NO" dirty="0"/>
              <a:t>Denne boksen kan flyttes på, og du kan endre farge på Figurformat-fanen &gt; Figurstiler. </a:t>
            </a:r>
            <a:br>
              <a:rPr lang="nb-NO" dirty="0"/>
            </a:br>
            <a:r>
              <a:rPr lang="nb-NO" dirty="0"/>
              <a:t>For mindre tekst og punkter, bruk </a:t>
            </a:r>
            <a:r>
              <a:rPr lang="nb-NO" dirty="0" err="1"/>
              <a:t>innrykksnivå</a:t>
            </a:r>
            <a:r>
              <a:rPr lang="nb-NO" dirty="0"/>
              <a:t> 2.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2440776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7DAC3DBA-E90F-41B6-9D43-DA79CD60F4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39268" y="3816034"/>
            <a:ext cx="3940175" cy="1524001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3000">
                <a:solidFill>
                  <a:schemeClr val="bg1"/>
                </a:solidFill>
              </a:defRPr>
            </a:lvl1pPr>
            <a:lvl2pPr marL="219075" indent="-207963">
              <a:spcBef>
                <a:spcPts val="1050"/>
              </a:spcBef>
              <a:buFont typeface="Replica Pro Regular" panose="02000503030000020004" pitchFamily="50" charset="0"/>
              <a:buChar char="—"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nb-NO" dirty="0"/>
              <a:t>Denne teksten bruker </a:t>
            </a:r>
            <a:r>
              <a:rPr lang="nb-NO" dirty="0" err="1"/>
              <a:t>innrykksnivå</a:t>
            </a:r>
            <a:r>
              <a:rPr lang="nb-NO" dirty="0"/>
              <a:t> 1. For navn/avsender, bruk nivå 2.</a:t>
            </a:r>
          </a:p>
          <a:p>
            <a:pPr lvl="1"/>
            <a:r>
              <a:rPr lang="nb-NO" dirty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3708579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,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7" name="Sort overlay">
            <a:extLst>
              <a:ext uri="{FF2B5EF4-FFF2-40B4-BE49-F238E27FC236}">
                <a16:creationId xmlns:a16="http://schemas.microsoft.com/office/drawing/2014/main" id="{DE9486E5-F07D-4356-AE25-63DFB5DD03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2"/>
              </a:gs>
              <a:gs pos="50000">
                <a:schemeClr val="accent2">
                  <a:alpha val="0"/>
                </a:schemeClr>
              </a:gs>
            </a:gsLst>
            <a:lin ang="16200000" scaled="0"/>
          </a:gradFill>
        </p:spPr>
        <p:txBody>
          <a:bodyPr lIns="1526400" tIns="1868400" rIns="1526400" bIns="1652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bg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425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, Va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7" name="Sort overlay">
            <a:extLst>
              <a:ext uri="{FF2B5EF4-FFF2-40B4-BE49-F238E27FC236}">
                <a16:creationId xmlns:a16="http://schemas.microsoft.com/office/drawing/2014/main" id="{BB432DE3-E40F-4784-8B78-8AD223D778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/>
              </a:gs>
              <a:gs pos="50000">
                <a:schemeClr val="accent1">
                  <a:alpha val="0"/>
                </a:schemeClr>
              </a:gs>
            </a:gsLst>
            <a:lin ang="16200000" scaled="0"/>
          </a:gradFill>
        </p:spPr>
        <p:txBody>
          <a:bodyPr lIns="1526400" tIns="1868400" rIns="1526400" bIns="1652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bg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220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35042BA0-59C6-4ECD-810F-587944B75C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7" name="Sort overlay">
            <a:extLst>
              <a:ext uri="{FF2B5EF4-FFF2-40B4-BE49-F238E27FC236}">
                <a16:creationId xmlns:a16="http://schemas.microsoft.com/office/drawing/2014/main" id="{E9CC2811-EFEB-450B-8908-D9D272EF99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6"/>
              </a:gs>
              <a:gs pos="50000">
                <a:schemeClr val="accent6">
                  <a:alpha val="0"/>
                </a:schemeClr>
              </a:gs>
            </a:gsLst>
            <a:lin ang="16200000" scaled="0"/>
          </a:gradFill>
        </p:spPr>
        <p:txBody>
          <a:bodyPr lIns="1526400" tIns="1868400" rIns="1526400" bIns="1652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bg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352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, Ly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395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, Var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721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, Trikk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2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ed bilde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6">
            <a:extLst>
              <a:ext uri="{FF2B5EF4-FFF2-40B4-BE49-F238E27FC236}">
                <a16:creationId xmlns:a16="http://schemas.microsoft.com/office/drawing/2014/main" id="{459B35AE-F9FA-485F-A980-F69C11F8CD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 lIns="360000" tIns="360000" rIns="36000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</a:t>
            </a:r>
            <a:r>
              <a:rPr lang="nb-NO" dirty="0" err="1"/>
              <a:t>en</a:t>
            </a:r>
            <a:r>
              <a:rPr lang="nb-NO" dirty="0"/>
              <a:t> </a:t>
            </a:r>
            <a:r>
              <a:rPr lang="nb-NO" dirty="0" err="1"/>
              <a:t>bildefil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r>
              <a:rPr lang="nb-NO" dirty="0" err="1"/>
              <a:t>Juster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9" name="Sort overlay">
            <a:extLst>
              <a:ext uri="{FF2B5EF4-FFF2-40B4-BE49-F238E27FC236}">
                <a16:creationId xmlns:a16="http://schemas.microsoft.com/office/drawing/2014/main" id="{2D560269-99A4-4C6C-9FCE-A82D252340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6"/>
              </a:gs>
              <a:gs pos="50000">
                <a:schemeClr val="accent6">
                  <a:alpha val="0"/>
                </a:schemeClr>
              </a:gs>
            </a:gsLst>
            <a:lin ang="16200000" scaled="0"/>
          </a:gradFill>
        </p:spPr>
        <p:txBody>
          <a:bodyPr lIns="756000" rIns="1512000" bIns="3229200" anchor="b"/>
          <a:lstStyle>
            <a:lvl1pPr algn="l">
              <a:lnSpc>
                <a:spcPts val="6500"/>
              </a:lnSpc>
              <a:defRPr sz="6500" spc="-135" baseline="0">
                <a:solidFill>
                  <a:schemeClr val="bg1">
                    <a:lumMod val="95000"/>
                  </a:schemeClr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Logo i plassholder">
            <a:extLst>
              <a:ext uri="{FF2B5EF4-FFF2-40B4-BE49-F238E27FC236}">
                <a16:creationId xmlns:a16="http://schemas.microsoft.com/office/drawing/2014/main" id="{9F2A790B-4C0B-4341-9727-62DA747C41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2933" y="5609444"/>
            <a:ext cx="1843088" cy="7752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667D7874-8839-4E82-81C0-512559144E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39413" y="5897123"/>
            <a:ext cx="877490" cy="203476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1366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k">
            <a:extLst>
              <a:ext uri="{FF2B5EF4-FFF2-40B4-BE49-F238E27FC236}">
                <a16:creationId xmlns:a16="http://schemas.microsoft.com/office/drawing/2014/main" id="{491AE82A-4E1E-4CC6-B287-816FE278D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783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Va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k">
            <a:extLst>
              <a:ext uri="{FF2B5EF4-FFF2-40B4-BE49-F238E27FC236}">
                <a16:creationId xmlns:a16="http://schemas.microsoft.com/office/drawing/2014/main" id="{C58FC909-8A50-4576-AB37-8D6681D728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5089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Tri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32D3E444-DAFE-4CCF-95D7-C01F05F9F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4121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ønster,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k">
            <a:extLst>
              <a:ext uri="{FF2B5EF4-FFF2-40B4-BE49-F238E27FC236}">
                <a16:creationId xmlns:a16="http://schemas.microsoft.com/office/drawing/2014/main" id="{4FEAF34B-3066-40BF-A7D4-609EE64EA0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588" y="1524000"/>
            <a:ext cx="10665619" cy="3812382"/>
          </a:xfrm>
        </p:spPr>
        <p:txBody>
          <a:bodyPr lIns="0" tIns="428400" anchor="ctr" anchorCtr="0"/>
          <a:lstStyle>
            <a:lvl1pPr algn="ctr">
              <a:lnSpc>
                <a:spcPts val="6500"/>
              </a:lnSpc>
              <a:defRPr sz="6500" spc="-135" baseline="0">
                <a:solidFill>
                  <a:schemeClr val="tx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57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Ly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8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Var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1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rikk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  <p:pic>
        <p:nvPicPr>
          <p:cNvPr id="8" name="Trikken">
            <a:extLst>
              <a:ext uri="{FF2B5EF4-FFF2-40B4-BE49-F238E27FC236}">
                <a16:creationId xmlns:a16="http://schemas.microsoft.com/office/drawing/2014/main" id="{64623B70-9EF0-4FA5-8B49-13C430ACD0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39413" y="5897123"/>
            <a:ext cx="877490" cy="2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0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solidFill>
                  <a:schemeClr val="bg1"/>
                </a:solidFill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2933" y="5609444"/>
            <a:ext cx="1843088" cy="77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4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6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mønster, Var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">
            <a:extLst>
              <a:ext uri="{FF2B5EF4-FFF2-40B4-BE49-F238E27FC236}">
                <a16:creationId xmlns:a16="http://schemas.microsoft.com/office/drawing/2014/main" id="{D5155146-3FFD-47CD-889D-689BEE3B9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2B3AAF-D168-41D7-B0BA-94CF0EF2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94" y="762794"/>
            <a:ext cx="9142413" cy="2866232"/>
          </a:xfrm>
        </p:spPr>
        <p:txBody>
          <a:bodyPr lIns="0" anchor="b"/>
          <a:lstStyle>
            <a:lvl1pPr algn="l">
              <a:lnSpc>
                <a:spcPts val="6500"/>
              </a:lnSpc>
              <a:defRPr sz="6500" spc="-135" baseline="0">
                <a:latin typeface="Replica Pro Light" panose="02000503030000020004" pitchFamily="50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F9C655-DBFD-43E5-9B43-AFE936810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794" y="3779835"/>
            <a:ext cx="9142413" cy="1556547"/>
          </a:xfrm>
        </p:spPr>
        <p:txBody>
          <a:bodyPr lIns="0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F6C47E-B40B-4343-91E1-994EB2CE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46DB5D-92A8-426C-B691-4E034E53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E8DDD7-AD20-4172-BE01-FCFED30D769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78860394-0C64-4FEE-B711-1D406F5C5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933" y="5609444"/>
            <a:ext cx="1843088" cy="77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oolsToo_Slide" descr="ToolsToo_Slide">
            <a:extLst>
              <a:ext uri="{FF2B5EF4-FFF2-40B4-BE49-F238E27FC236}">
                <a16:creationId xmlns:a16="http://schemas.microsoft.com/office/drawing/2014/main" id="{D6F949E0-3663-4404-90D0-A7E63995AF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0A4C7C5-8659-4899-9994-DCD34179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94" y="731754"/>
            <a:ext cx="10666412" cy="830997"/>
          </a:xfrm>
          <a:prstGeom prst="rect">
            <a:avLst/>
          </a:prstGeom>
        </p:spPr>
        <p:txBody>
          <a:bodyPr vert="horz" wrap="square" lIns="7200" tIns="2880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E76569-CA51-41FE-A7B8-2BEE4D980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794" y="1877615"/>
            <a:ext cx="10666413" cy="4221560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6567BD-CDC7-4882-8E73-F82E268B8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4000" y="6414498"/>
            <a:ext cx="852488" cy="13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62F61B-7D0A-4F4E-A64C-FD6CE3E10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14498"/>
            <a:ext cx="5689638" cy="13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25C2C6-7E7E-4D80-B6E7-2925F78B2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7888" y="6415688"/>
            <a:ext cx="391319" cy="13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— </a:t>
            </a:r>
            <a:fld id="{29E8DDD7-AD20-4172-BE01-FCFED30D7690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Symbol">
            <a:extLst>
              <a:ext uri="{FF2B5EF4-FFF2-40B4-BE49-F238E27FC236}">
                <a16:creationId xmlns:a16="http://schemas.microsoft.com/office/drawing/2014/main" id="{87DFC54C-86FD-4ABF-89E8-D0A45DBC52FE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659606" y="6231140"/>
            <a:ext cx="410766" cy="5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2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4" r:id="rId4"/>
    <p:sldLayoutId id="2147483667" r:id="rId5"/>
    <p:sldLayoutId id="2147483685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6" r:id="rId12"/>
    <p:sldLayoutId id="2147483657" r:id="rId13"/>
    <p:sldLayoutId id="2147483663" r:id="rId14"/>
    <p:sldLayoutId id="2147483650" r:id="rId15"/>
    <p:sldLayoutId id="2147483658" r:id="rId16"/>
    <p:sldLayoutId id="2147483659" r:id="rId17"/>
    <p:sldLayoutId id="2147483660" r:id="rId18"/>
    <p:sldLayoutId id="2147483661" r:id="rId19"/>
    <p:sldLayoutId id="2147483662" r:id="rId20"/>
    <p:sldLayoutId id="2147483655" r:id="rId21"/>
    <p:sldLayoutId id="2147483683" r:id="rId22"/>
    <p:sldLayoutId id="2147483684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</p:sldLayoutIdLst>
  <p:hf hd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800" indent="-190800" algn="l" defTabSz="914400" rtl="0" eaLnBrk="1" latinLnBrk="0" hangingPunct="1">
        <a:lnSpc>
          <a:spcPct val="96000"/>
        </a:lnSpc>
        <a:spcBef>
          <a:spcPts val="1049"/>
        </a:spcBef>
        <a:buFont typeface="Replica Pro Regular" panose="02000503030000020004" pitchFamily="50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81600" indent="-190800" algn="l" defTabSz="914400" rtl="0" eaLnBrk="1" latinLnBrk="0" hangingPunct="1">
        <a:lnSpc>
          <a:spcPct val="96000"/>
        </a:lnSpc>
        <a:spcBef>
          <a:spcPts val="525"/>
        </a:spcBef>
        <a:buFont typeface="Replica Pro Regular" panose="02000503030000020004" pitchFamily="50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72400" indent="-190800" algn="l" defTabSz="914400" rtl="0" eaLnBrk="1" latinLnBrk="0" hangingPunct="1">
        <a:lnSpc>
          <a:spcPct val="96000"/>
        </a:lnSpc>
        <a:spcBef>
          <a:spcPts val="525"/>
        </a:spcBef>
        <a:buFont typeface="Replica Pro Regular" panose="02000503030000020004" pitchFamily="50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63200" indent="-190800" algn="l" defTabSz="914400" rtl="0" eaLnBrk="1" latinLnBrk="0" hangingPunct="1">
        <a:lnSpc>
          <a:spcPct val="96000"/>
        </a:lnSpc>
        <a:spcBef>
          <a:spcPts val="525"/>
        </a:spcBef>
        <a:buFont typeface="Replica Pro Regular" panose="02000503030000020004" pitchFamily="50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964800" indent="-190800" algn="l" defTabSz="914400" rtl="0" eaLnBrk="1" latinLnBrk="0" hangingPunct="1">
        <a:lnSpc>
          <a:spcPct val="96000"/>
        </a:lnSpc>
        <a:spcBef>
          <a:spcPts val="525"/>
        </a:spcBef>
        <a:buFont typeface="Replica Pro Regular" panose="02000503030000020004" pitchFamily="50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1" userDrawn="1">
          <p15:clr>
            <a:srgbClr val="C35EA4"/>
          </p15:clr>
        </p15:guide>
        <p15:guide id="2" pos="3840" userDrawn="1">
          <p15:clr>
            <a:srgbClr val="C35EA4"/>
          </p15:clr>
        </p15:guide>
        <p15:guide id="3" pos="481" userDrawn="1">
          <p15:clr>
            <a:srgbClr val="C35EA4"/>
          </p15:clr>
        </p15:guide>
        <p15:guide id="4" pos="960" userDrawn="1">
          <p15:clr>
            <a:srgbClr val="C35EA4"/>
          </p15:clr>
        </p15:guide>
        <p15:guide id="5" pos="1440" userDrawn="1">
          <p15:clr>
            <a:srgbClr val="C35EA4"/>
          </p15:clr>
        </p15:guide>
        <p15:guide id="6" pos="1920" userDrawn="1">
          <p15:clr>
            <a:srgbClr val="C35EA4"/>
          </p15:clr>
        </p15:guide>
        <p15:guide id="7" pos="2400" userDrawn="1">
          <p15:clr>
            <a:srgbClr val="C35EA4"/>
          </p15:clr>
        </p15:guide>
        <p15:guide id="8" pos="2880" userDrawn="1">
          <p15:clr>
            <a:srgbClr val="C35EA4"/>
          </p15:clr>
        </p15:guide>
        <p15:guide id="9" pos="3360" userDrawn="1">
          <p15:clr>
            <a:srgbClr val="C35EA4"/>
          </p15:clr>
        </p15:guide>
        <p15:guide id="10" pos="4320" userDrawn="1">
          <p15:clr>
            <a:srgbClr val="C35EA4"/>
          </p15:clr>
        </p15:guide>
        <p15:guide id="11" pos="4800" userDrawn="1">
          <p15:clr>
            <a:srgbClr val="C35EA4"/>
          </p15:clr>
        </p15:guide>
        <p15:guide id="12" pos="5280" userDrawn="1">
          <p15:clr>
            <a:srgbClr val="C35EA4"/>
          </p15:clr>
        </p15:guide>
        <p15:guide id="13" pos="5760" userDrawn="1">
          <p15:clr>
            <a:srgbClr val="C35EA4"/>
          </p15:clr>
        </p15:guide>
        <p15:guide id="14" pos="6240" userDrawn="1">
          <p15:clr>
            <a:srgbClr val="C35EA4"/>
          </p15:clr>
        </p15:guide>
        <p15:guide id="15" pos="6720" userDrawn="1">
          <p15:clr>
            <a:srgbClr val="C35EA4"/>
          </p15:clr>
        </p15:guide>
        <p15:guide id="16" pos="7200" userDrawn="1">
          <p15:clr>
            <a:srgbClr val="C35EA4"/>
          </p15:clr>
        </p15:guide>
        <p15:guide id="17" orient="horz" pos="960" userDrawn="1">
          <p15:clr>
            <a:srgbClr val="C35EA4"/>
          </p15:clr>
        </p15:guide>
        <p15:guide id="18" orient="horz" pos="1441" userDrawn="1">
          <p15:clr>
            <a:srgbClr val="C35EA4"/>
          </p15:clr>
        </p15:guide>
        <p15:guide id="19" orient="horz" pos="1921" userDrawn="1">
          <p15:clr>
            <a:srgbClr val="C35EA4"/>
          </p15:clr>
        </p15:guide>
        <p15:guide id="20" orient="horz" pos="2402" userDrawn="1">
          <p15:clr>
            <a:srgbClr val="C35EA4"/>
          </p15:clr>
        </p15:guide>
        <p15:guide id="21" orient="horz" pos="2882" userDrawn="1">
          <p15:clr>
            <a:srgbClr val="C35EA4"/>
          </p15:clr>
        </p15:guide>
        <p15:guide id="22" orient="horz" pos="3362" userDrawn="1">
          <p15:clr>
            <a:srgbClr val="C35EA4"/>
          </p15:clr>
        </p15:guide>
        <p15:guide id="23" orient="horz" pos="3842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75BB3137-1B51-40FF-9136-CF97400D0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Undertittel 8">
            <a:extLst>
              <a:ext uri="{FF2B5EF4-FFF2-40B4-BE49-F238E27FC236}">
                <a16:creationId xmlns:a16="http://schemas.microsoft.com/office/drawing/2014/main" id="{23A605C2-A1B3-4F88-8D8B-E50819E45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E4A41435-4EB5-4E32-B7DA-C4025DB7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C68AB32-7129-41AB-9FD7-6D7BA2FD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72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E83C17D-51ED-45DF-92E2-D15C1C9A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8F22FA9-0DC3-4401-91C1-3E1C86D3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B34E69-6039-4799-9C7E-4320C6F6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DDD7-AD20-4172-BE01-FCFED30D7690}" type="slidenum">
              <a:rPr lang="nb-NO" smtClean="0"/>
              <a:t>2</a:t>
            </a:fld>
            <a:endParaRPr lang="nb-NO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0CB0E199-294D-4D9B-9A9D-B121A167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516805"/>
      </p:ext>
    </p:extLst>
  </p:cSld>
  <p:clrMapOvr>
    <a:masterClrMapping/>
  </p:clrMapOvr>
</p:sld>
</file>

<file path=ppt/theme/theme1.xml><?xml version="1.0" encoding="utf-8"?>
<a:theme xmlns:a="http://schemas.openxmlformats.org/drawingml/2006/main" name="Sporveien">
  <a:themeElements>
    <a:clrScheme name="Sporveien">
      <a:dk1>
        <a:srgbClr val="000000"/>
      </a:dk1>
      <a:lt1>
        <a:srgbClr val="FFFFFF"/>
      </a:lt1>
      <a:dk2>
        <a:srgbClr val="222222"/>
      </a:dk2>
      <a:lt2>
        <a:srgbClr val="E9E9E9"/>
      </a:lt2>
      <a:accent1>
        <a:srgbClr val="FF6400"/>
      </a:accent1>
      <a:accent2>
        <a:srgbClr val="FFB200"/>
      </a:accent2>
      <a:accent3>
        <a:srgbClr val="67C999"/>
      </a:accent3>
      <a:accent4>
        <a:srgbClr val="BB5CFF"/>
      </a:accent4>
      <a:accent5>
        <a:srgbClr val="81CFF5"/>
      </a:accent5>
      <a:accent6>
        <a:srgbClr val="0B91EF"/>
      </a:accent6>
      <a:hlink>
        <a:srgbClr val="222222"/>
      </a:hlink>
      <a:folHlink>
        <a:srgbClr val="9E2EED"/>
      </a:folHlink>
    </a:clrScheme>
    <a:fontScheme name="Replica Pro">
      <a:majorFont>
        <a:latin typeface="Replica Pro Regular"/>
        <a:ea typeface=""/>
        <a:cs typeface=""/>
      </a:majorFont>
      <a:minorFont>
        <a:latin typeface="Replica Pro Regular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0" cap="flat" cmpd="sng" algn="ctr">
          <a:noFill/>
        </a:ln>
        <a:ln w="0" cap="flat" cmpd="sng" algn="ctr">
          <a:noFill/>
        </a:ln>
        <a:ln w="0" cap="flat" cmpd="sng" algn="ctr">
          <a:noFill/>
        </a:ln>
      </a:lnStyleLst>
      <a:effectStyleLst>
        <a:effectStyle>
          <a:effectLst>
            <a:outerShdw blurRad="127000" dist="76200" dir="5400000" algn="t" rotWithShape="0">
              <a:srgbClr val="000000">
                <a:alpha val="30000"/>
              </a:srgbClr>
            </a:outerShdw>
          </a:effectLst>
        </a:effectStyle>
        <a:effectStyle>
          <a:effectLst>
            <a:blur/>
          </a:effectLst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txDef>
      <a:spPr>
        <a:solidFill>
          <a:schemeClr val="bg1"/>
        </a:solidFill>
        <a:effectLst/>
      </a:spPr>
      <a:bodyPr vert="horz" wrap="square" lIns="378000" tIns="536400" rIns="378000" bIns="536400" rtlCol="0">
        <a:noAutofit/>
      </a:bodyPr>
      <a:lstStyle>
        <a:defPPr algn="l">
          <a:lnSpc>
            <a:spcPct val="99000"/>
          </a:lnSpc>
          <a:spcBef>
            <a:spcPts val="1049"/>
          </a:spcBef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porveien_Mal_Profilfont (5).potx" id="{ED7BAA11-E226-4AE0-9374-70FFCA16F4AE}" vid="{4A0A7166-34BB-43CE-94AF-A318F584E26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2D122C47AAEE4E86958563D043361E" ma:contentTypeVersion="17" ma:contentTypeDescription="Opprett et nytt dokument." ma:contentTypeScope="" ma:versionID="c92f293d6a0480e1633413bbe50e7b1c">
  <xsd:schema xmlns:xsd="http://www.w3.org/2001/XMLSchema" xmlns:xs="http://www.w3.org/2001/XMLSchema" xmlns:p="http://schemas.microsoft.com/office/2006/metadata/properties" xmlns:ns2="e11f30a3-c284-41ec-8829-6470c8b4e5d4" xmlns:ns3="eb2c5fad-96e7-43e4-b65a-434e12d1655b" targetNamespace="http://schemas.microsoft.com/office/2006/metadata/properties" ma:root="true" ma:fieldsID="6571a81ca58faaaec6e2a52b4fc3be75" ns2:_="" ns3:_="">
    <xsd:import namespace="e11f30a3-c284-41ec-8829-6470c8b4e5d4"/>
    <xsd:import namespace="eb2c5fad-96e7-43e4-b65a-434e12d165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f30a3-c284-41ec-8829-6470c8b4e5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1f71edbc-2e37-472b-b76c-6921491300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c5fad-96e7-43e4-b65a-434e12d1655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ffd2e16-b83a-43d3-a158-492e76e98458}" ma:internalName="TaxCatchAll" ma:showField="CatchAllData" ma:web="eb2c5fad-96e7-43e4-b65a-434e12d165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0CE7E5-A3B9-4FB2-B3B5-A37BA7A6FB78}"/>
</file>

<file path=customXml/itemProps2.xml><?xml version="1.0" encoding="utf-8"?>
<ds:datastoreItem xmlns:ds="http://schemas.openxmlformats.org/officeDocument/2006/customXml" ds:itemID="{995FD6F4-AF0D-47AC-A8D1-6C84D505A9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Replica Pro Light</vt:lpstr>
      <vt:lpstr>Replica Pro Regular</vt:lpstr>
      <vt:lpstr>Sporveien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Eivind Bårdsen</dc:creator>
  <cp:lastModifiedBy>Jørgen Bye</cp:lastModifiedBy>
  <cp:revision>117</cp:revision>
  <dcterms:created xsi:type="dcterms:W3CDTF">2021-06-10T07:49:12Z</dcterms:created>
  <dcterms:modified xsi:type="dcterms:W3CDTF">2023-10-10T11:42:25Z</dcterms:modified>
</cp:coreProperties>
</file>