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nb-NO"/>
    </a:defPPr>
    <a:lvl1pPr marL="0" indent="0">
      <a:buNone/>
      <a:defRPr sz="1800"/>
    </a:lvl1pPr>
    <a:lvl2pPr marL="133350" indent="-133350" algn="l" rtl="0" eaLnBrk="1" latinLnBrk="0" hangingPunct="1">
      <a:spcBef>
        <a:spcPts val="525"/>
      </a:spcBef>
      <a:buFont typeface="Arial" panose="02000503030000020004" pitchFamily="50" charset="0"/>
      <a:buChar char="•"/>
      <a:defRPr sz="1200"/>
    </a:lvl2pPr>
    <a:lvl3pPr marL="314325" indent="-132557" hangingPunct="1">
      <a:spcBef>
        <a:spcPts val="525"/>
      </a:spcBef>
      <a:buFont typeface="Arial" panose="02000503030000020004" pitchFamily="50" charset="0"/>
      <a:buChar char="•"/>
      <a:defRPr sz="1200"/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7" autoAdjust="0"/>
    <p:restoredTop sz="92221" autoAdjust="0"/>
  </p:normalViewPr>
  <p:slideViewPr>
    <p:cSldViewPr snapToGrid="0">
      <p:cViewPr varScale="1">
        <p:scale>
          <a:sx n="122" d="100"/>
          <a:sy n="122" d="100"/>
        </p:scale>
        <p:origin x="120" y="7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53B18-3AA3-4BA2-8DEC-1E6E8E1F59A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1719-EC5C-4665-BCC1-B1F4BC81A0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7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Ly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6">
            <a:extLst>
              <a:ext uri="{FF2B5EF4-FFF2-40B4-BE49-F238E27FC236}">
                <a16:creationId xmlns:a16="http://schemas.microsoft.com/office/drawing/2014/main" id="{430A4328-B2F5-48AF-B3EA-90144EA574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8" name="Sort overlay">
            <a:extLst>
              <a:ext uri="{FF2B5EF4-FFF2-40B4-BE49-F238E27FC236}">
                <a16:creationId xmlns:a16="http://schemas.microsoft.com/office/drawing/2014/main" id="{8393E011-5627-4023-86C2-D84E06337F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2"/>
              </a:gs>
              <a:gs pos="50000">
                <a:schemeClr val="accent2">
                  <a:alpha val="0"/>
                </a:schemeClr>
              </a:gs>
            </a:gsLst>
            <a:lin ang="16200000" scaled="0"/>
          </a:gradFill>
        </p:spPr>
        <p:txBody>
          <a:bodyPr lIns="756000" tIns="28800" rIns="1512000" bIns="3240000" anchor="b"/>
          <a:lstStyle>
            <a:lvl1pPr algn="l">
              <a:lnSpc>
                <a:spcPts val="6500"/>
              </a:lnSpc>
              <a:defRPr sz="6500" b="0" spc="-135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5543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47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pic>
        <p:nvPicPr>
          <p:cNvPr id="8" name="Trikken">
            <a:extLst>
              <a:ext uri="{FF2B5EF4-FFF2-40B4-BE49-F238E27FC236}">
                <a16:creationId xmlns:a16="http://schemas.microsoft.com/office/drawing/2014/main" id="{576BBCFA-6BF2-4E94-BE05-70F2367E38C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39413" y="5897123"/>
            <a:ext cx="877490" cy="203475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7343D9D5-C72D-4CC5-AD62-2E058CA10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07C12AE4-EBFC-4AB5-9420-6FA2779AF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09146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16616979-F492-4375-9DB8-9378E9748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643F4C90-99D1-427B-9EC3-D05ACA5E0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04383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3111" y="716827"/>
            <a:ext cx="6858000" cy="538234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/>
              <a:t>Malen inneholder flere oppsett. Trykk på pila under «Nytt lysbilde»-knappen for å velge. </a:t>
            </a:r>
            <a:br>
              <a:rPr lang="nb-NO" dirty="0"/>
            </a:br>
            <a:r>
              <a:rPr lang="nb-NO" dirty="0"/>
              <a:t>Lim inn tekst med valget «Bruk målformatering» eller «Bare tekst» for å unngå å ta med stiler fra andre steder.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FC98189-545B-4E08-92A3-A7D47163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699551"/>
            <a:ext cx="3047206" cy="5399624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451063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venstre,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B404C36E-ECC2-48BE-AAB3-D80C102622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1208" y="762794"/>
            <a:ext cx="6857999" cy="5336381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56366796-D8D0-4265-A218-DA3853FD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699551"/>
            <a:ext cx="3047206" cy="5399624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7756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111" y="665805"/>
            <a:ext cx="6858000" cy="5433369"/>
          </a:xfrm>
        </p:spPr>
        <p:txBody>
          <a:bodyPr tIns="28800"/>
          <a:lstStyle>
            <a:lvl1pPr marL="450000" indent="-45000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  <a:defRPr sz="3000">
                <a:solidFill>
                  <a:schemeClr val="tx2"/>
                </a:solidFill>
              </a:defRPr>
            </a:lvl1pPr>
            <a:lvl2pPr marL="673100" indent="-190500"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B10D06EB-08B9-431F-82DF-B31ECFFE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699551"/>
            <a:ext cx="3047206" cy="5399624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9480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98000"/>
              </a:lnSpc>
              <a:defRPr/>
            </a:lvl1pPr>
            <a:lvl2pPr>
              <a:lnSpc>
                <a:spcPct val="98000"/>
              </a:lnSpc>
              <a:defRPr/>
            </a:lvl2pPr>
            <a:lvl3pPr>
              <a:lnSpc>
                <a:spcPct val="98000"/>
              </a:lnSpc>
              <a:defRPr/>
            </a:lvl3pPr>
            <a:lvl4pPr>
              <a:lnSpc>
                <a:spcPct val="98000"/>
              </a:lnSpc>
              <a:defRPr/>
            </a:lvl4pPr>
            <a:lvl5pPr>
              <a:lnSpc>
                <a:spcPct val="98000"/>
              </a:lnSpc>
              <a:defRPr/>
            </a:lvl5pPr>
          </a:lstStyle>
          <a:p>
            <a:pPr lvl="0"/>
            <a:r>
              <a:rPr lang="nb-NO" dirty="0"/>
              <a:t>Malen inneholder flere oppsett. Trykk på pila under «Nytt lysbilde»-knappen for å velge. </a:t>
            </a:r>
            <a:br>
              <a:rPr lang="nb-NO" dirty="0"/>
            </a:br>
            <a:r>
              <a:rPr lang="nb-NO" dirty="0"/>
              <a:t>Lim inn tekst med valget «Bruk målformatering» eller «Bare tekst» for å unngå å ta med stiler fra andre steder.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8DD09D5-10F4-4E3A-ABC3-02D5471C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79603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bbel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94" y="1821599"/>
            <a:ext cx="4948332" cy="427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67DE4263-55D8-4EBE-B358-8B7763DA096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80875" y="1821599"/>
            <a:ext cx="4948332" cy="427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60275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18916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06" y="726992"/>
            <a:ext cx="304800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207" y="2628896"/>
            <a:ext cx="304800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586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1710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0" y="726992"/>
            <a:ext cx="6095206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2628000"/>
            <a:ext cx="6095206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8776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3084" y="0"/>
            <a:ext cx="7618916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67" y="726992"/>
            <a:ext cx="304800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68" y="2628000"/>
            <a:ext cx="304800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0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Va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6">
            <a:extLst>
              <a:ext uri="{FF2B5EF4-FFF2-40B4-BE49-F238E27FC236}">
                <a16:creationId xmlns:a16="http://schemas.microsoft.com/office/drawing/2014/main" id="{8BB6A9FC-5FAE-4A2B-8ED9-7997A2FCF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0" name="Sort overlay">
            <a:extLst>
              <a:ext uri="{FF2B5EF4-FFF2-40B4-BE49-F238E27FC236}">
                <a16:creationId xmlns:a16="http://schemas.microsoft.com/office/drawing/2014/main" id="{1DD9B192-531E-4DA4-AD34-4BAB7D4EE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/>
              </a:gs>
              <a:gs pos="50000">
                <a:schemeClr val="accent1">
                  <a:alpha val="0"/>
                </a:schemeClr>
              </a:gs>
            </a:gsLst>
            <a:lin ang="16200000" scaled="0"/>
          </a:gradFill>
        </p:spPr>
        <p:txBody>
          <a:bodyPr lIns="756000" rIns="1512000" bIns="3240000" anchor="b"/>
          <a:lstStyle>
            <a:lvl1pPr algn="l">
              <a:lnSpc>
                <a:spcPts val="6500"/>
              </a:lnSpc>
              <a:defRPr sz="6500" b="0" spc="-135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5543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908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19207" y="0"/>
            <a:ext cx="4572794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67" y="726992"/>
            <a:ext cx="609004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68" y="2628000"/>
            <a:ext cx="609004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054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5081310-412C-46D4-999D-365C322B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04A14D6-BFC4-4074-A019-E128A266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D0E995-8564-455C-9898-CE9B46DE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524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86F2DE8-03E6-40AA-A09D-1727C7E80E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794" y="762794"/>
            <a:ext cx="3047206" cy="3812381"/>
          </a:xfrm>
          <a:solidFill>
            <a:schemeClr val="bg1"/>
          </a:solidFill>
          <a:effectLst>
            <a:outerShdw blurRad="127000" dist="76200" dir="5400000" algn="t" rotWithShape="0">
              <a:prstClr val="black">
                <a:alpha val="30000"/>
              </a:prstClr>
            </a:outerShdw>
          </a:effectLst>
        </p:spPr>
        <p:txBody>
          <a:bodyPr lIns="378000" tIns="536400" rIns="378000" bIns="536400"/>
          <a:lstStyle>
            <a:lvl1pPr marL="0" indent="0">
              <a:buNone/>
              <a:defRPr/>
            </a:lvl1pPr>
            <a:lvl2pPr marL="133350" indent="-133350">
              <a:lnSpc>
                <a:spcPts val="1400"/>
              </a:lnSpc>
              <a:buFont typeface="Arial" panose="02000503030000020004" pitchFamily="50" charset="0"/>
              <a:buChar char="•"/>
              <a:defRPr sz="1200"/>
            </a:lvl2pPr>
            <a:lvl3pPr marL="314325" indent="-132557">
              <a:lnSpc>
                <a:spcPts val="1400"/>
              </a:lnSpc>
              <a:buFont typeface="Arial" panose="02000503030000020004" pitchFamily="50" charset="0"/>
              <a:buChar char="•"/>
              <a:defRPr sz="1200"/>
            </a:lvl3pPr>
          </a:lstStyle>
          <a:p>
            <a:pPr lvl="0"/>
            <a:r>
              <a:rPr lang="nb-NO" dirty="0"/>
              <a:t>Denne boksen kan flyttes på, og du kan endre farge på Figurformat-fanen &gt; Figurstiler. </a:t>
            </a:r>
            <a:br>
              <a:rPr lang="nb-NO" dirty="0"/>
            </a:br>
            <a:r>
              <a:rPr lang="nb-NO" dirty="0"/>
              <a:t>For mindre tekst og punkter, bruk </a:t>
            </a:r>
            <a:r>
              <a:rPr lang="nb-NO" dirty="0" err="1"/>
              <a:t>innrykksnivå</a:t>
            </a:r>
            <a:r>
              <a:rPr lang="nb-NO" dirty="0"/>
              <a:t> 2.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440776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DAC3DBA-E90F-41B6-9D43-DA79CD60F4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9268" y="3816034"/>
            <a:ext cx="3940175" cy="1524001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3000" b="1">
                <a:solidFill>
                  <a:schemeClr val="bg1"/>
                </a:solidFill>
              </a:defRPr>
            </a:lvl1pPr>
            <a:lvl2pPr marL="219075" indent="-207963">
              <a:spcBef>
                <a:spcPts val="1050"/>
              </a:spcBef>
              <a:buFont typeface="Arial" panose="02000503030000020004" pitchFamily="50" charset="0"/>
              <a:buChar char="—"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nb-NO" dirty="0"/>
              <a:t>Denne teksten bruker </a:t>
            </a:r>
            <a:r>
              <a:rPr lang="nb-NO" dirty="0" err="1"/>
              <a:t>innrykksnivå</a:t>
            </a:r>
            <a:r>
              <a:rPr lang="nb-NO" dirty="0"/>
              <a:t> 1. For navn/avsender, bruk nivå 2.</a:t>
            </a:r>
          </a:p>
          <a:p>
            <a:pPr lvl="1"/>
            <a:r>
              <a:rPr lang="nb-NO" dirty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3708579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DE9486E5-F07D-4356-AE25-63DFB5DD03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2"/>
              </a:gs>
              <a:gs pos="50000">
                <a:schemeClr val="accent2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7208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425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BB432DE3-E40F-4784-8B78-8AD223D778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/>
              </a:gs>
              <a:gs pos="50000">
                <a:schemeClr val="accent1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7208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20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E9CC2811-EFEB-450B-8908-D9D272EF99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6"/>
              </a:gs>
              <a:gs pos="50000">
                <a:schemeClr val="accent6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7208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352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Ly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395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Var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0A7463C-89BC-4BB7-AF6C-3FECB8AFF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96721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Trikk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B85448EE-ABAE-403E-9DEC-DB5A01F87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32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459B35AE-F9FA-485F-A980-F69C11F8CD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9" name="Sort overlay">
            <a:extLst>
              <a:ext uri="{FF2B5EF4-FFF2-40B4-BE49-F238E27FC236}">
                <a16:creationId xmlns:a16="http://schemas.microsoft.com/office/drawing/2014/main" id="{2D560269-99A4-4C6C-9FCE-A82D252340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6"/>
              </a:gs>
              <a:gs pos="50000">
                <a:schemeClr val="accent6">
                  <a:alpha val="0"/>
                </a:schemeClr>
              </a:gs>
            </a:gsLst>
            <a:lin ang="16200000" scaled="0"/>
          </a:gradFill>
        </p:spPr>
        <p:txBody>
          <a:bodyPr lIns="756000" rIns="1512000" bIns="3240000" anchor="b"/>
          <a:lstStyle>
            <a:lvl1pPr algn="l">
              <a:lnSpc>
                <a:spcPts val="6500"/>
              </a:lnSpc>
              <a:defRPr sz="6500" b="0" spc="-135" baseline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5600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667D7874-8839-4E82-81C0-512559144E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39413" y="5897123"/>
            <a:ext cx="877490" cy="203476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1366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k">
            <a:extLst>
              <a:ext uri="{FF2B5EF4-FFF2-40B4-BE49-F238E27FC236}">
                <a16:creationId xmlns:a16="http://schemas.microsoft.com/office/drawing/2014/main" id="{491AE82A-4E1E-4CC6-B287-816FE278D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FCE1B43F-3059-4EB8-8608-AFBD6CD24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259783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k">
            <a:extLst>
              <a:ext uri="{FF2B5EF4-FFF2-40B4-BE49-F238E27FC236}">
                <a16:creationId xmlns:a16="http://schemas.microsoft.com/office/drawing/2014/main" id="{C58FC909-8A50-4576-AB37-8D6681D728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036F695E-BCD4-41F2-A462-64A287320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55089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32D3E444-DAFE-4CCF-95D7-C01F05F9F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F7E649A7-DE15-4BB7-99CE-A54F87275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34121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k">
            <a:extLst>
              <a:ext uri="{FF2B5EF4-FFF2-40B4-BE49-F238E27FC236}">
                <a16:creationId xmlns:a16="http://schemas.microsoft.com/office/drawing/2014/main" id="{4FEAF34B-3066-40BF-A7D4-609EE64EA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2EC0D49E-74DC-45E8-90F6-470579659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3999"/>
            <a:ext cx="10665619" cy="3813175"/>
          </a:xfrm>
        </p:spPr>
        <p:txBody>
          <a:bodyPr lIns="0" tIns="144000" anchor="ctr" anchorCtr="0"/>
          <a:lstStyle>
            <a:lvl1pPr algn="ctr">
              <a:lnSpc>
                <a:spcPts val="6500"/>
              </a:lnSpc>
              <a:defRPr sz="6500" b="0" spc="-135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3357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Ly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8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Var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4DD12CB0-6F26-4555-ACB8-BD7C58DA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F5C3AE0F-975C-4A21-AEC6-855E85014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94791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rikk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pic>
        <p:nvPicPr>
          <p:cNvPr id="8" name="Trikken">
            <a:extLst>
              <a:ext uri="{FF2B5EF4-FFF2-40B4-BE49-F238E27FC236}">
                <a16:creationId xmlns:a16="http://schemas.microsoft.com/office/drawing/2014/main" id="{64623B70-9EF0-4FA5-8B49-13C430ACD0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39413" y="5897123"/>
            <a:ext cx="877490" cy="203475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FB359BA3-8606-42DB-AB06-C5D620BAE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4BD9E9E1-02F1-4614-99EB-744E00B34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412780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2933" y="5609444"/>
            <a:ext cx="1843088" cy="775204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B4611663-C4CC-4778-9D27-596A33BD1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23A6CCE0-1057-4FB8-AE36-2AB6927ED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4554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772523DC-95F5-4917-861D-A6DE55E72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AC43087C-2705-456F-84E3-8D403F922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54306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D4D5F22A-F399-49CC-9B25-E850A6CA4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4493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b="0" spc="-135" baseline="0">
                <a:latin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EF99697D-95F7-4D49-9EEB-C94B30D6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69116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486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oolsToo_Slide" descr="ToolsToo_Slide">
            <a:extLst>
              <a:ext uri="{FF2B5EF4-FFF2-40B4-BE49-F238E27FC236}">
                <a16:creationId xmlns:a16="http://schemas.microsoft.com/office/drawing/2014/main" id="{D6F949E0-3663-4404-90D0-A7E63995AF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0A4C7C5-8659-4899-9994-DCD34179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699551"/>
            <a:ext cx="10666412" cy="830997"/>
          </a:xfrm>
          <a:prstGeom prst="rect">
            <a:avLst/>
          </a:prstGeom>
        </p:spPr>
        <p:txBody>
          <a:bodyPr vert="horz" wrap="square" lIns="7200" tIns="2880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E76569-CA51-41FE-A7B8-2BEE4D98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794" y="1820465"/>
            <a:ext cx="10666413" cy="4284866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6567BD-CDC7-4882-8E73-F82E268B8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4000" y="6414498"/>
            <a:ext cx="852488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62F61B-7D0A-4F4E-A64C-FD6CE3E10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14498"/>
            <a:ext cx="5689638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25C2C6-7E7E-4D80-B6E7-2925F78B2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7888" y="6415688"/>
            <a:ext cx="391319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— </a:t>
            </a:r>
            <a:fld id="{29E8DDD7-AD20-4172-BE01-FCFED30D7690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Symbol">
            <a:extLst>
              <a:ext uri="{FF2B5EF4-FFF2-40B4-BE49-F238E27FC236}">
                <a16:creationId xmlns:a16="http://schemas.microsoft.com/office/drawing/2014/main" id="{87DFC54C-86FD-4ABF-89E8-D0A45DBC52FE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59606" y="6231140"/>
            <a:ext cx="410766" cy="5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2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4" r:id="rId4"/>
    <p:sldLayoutId id="2147483667" r:id="rId5"/>
    <p:sldLayoutId id="2147483685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6" r:id="rId12"/>
    <p:sldLayoutId id="2147483657" r:id="rId13"/>
    <p:sldLayoutId id="2147483663" r:id="rId14"/>
    <p:sldLayoutId id="2147483650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55" r:id="rId21"/>
    <p:sldLayoutId id="2147483683" r:id="rId22"/>
    <p:sldLayoutId id="2147483684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</p:sldLayoutIdLst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800" indent="-190800" algn="l" defTabSz="914400" rtl="0" eaLnBrk="1" latinLnBrk="0" hangingPunct="1">
        <a:lnSpc>
          <a:spcPct val="96000"/>
        </a:lnSpc>
        <a:spcBef>
          <a:spcPts val="1049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81600" indent="-190800" algn="l" defTabSz="914400" rtl="0" eaLnBrk="1" latinLnBrk="0" hangingPunct="1">
        <a:lnSpc>
          <a:spcPct val="96000"/>
        </a:lnSpc>
        <a:spcBef>
          <a:spcPts val="52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72400" indent="-190800" algn="l" defTabSz="914400" rtl="0" eaLnBrk="1" latinLnBrk="0" hangingPunct="1">
        <a:lnSpc>
          <a:spcPct val="96000"/>
        </a:lnSpc>
        <a:spcBef>
          <a:spcPts val="52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63200" indent="-190800" algn="l" defTabSz="914400" rtl="0" eaLnBrk="1" latinLnBrk="0" hangingPunct="1">
        <a:lnSpc>
          <a:spcPct val="96000"/>
        </a:lnSpc>
        <a:spcBef>
          <a:spcPts val="52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64800" indent="-190800" algn="l" defTabSz="914400" rtl="0" eaLnBrk="1" latinLnBrk="0" hangingPunct="1">
        <a:lnSpc>
          <a:spcPct val="96000"/>
        </a:lnSpc>
        <a:spcBef>
          <a:spcPts val="52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1" userDrawn="1">
          <p15:clr>
            <a:srgbClr val="C35EA4"/>
          </p15:clr>
        </p15:guide>
        <p15:guide id="2" pos="3840" userDrawn="1">
          <p15:clr>
            <a:srgbClr val="C35EA4"/>
          </p15:clr>
        </p15:guide>
        <p15:guide id="3" pos="481" userDrawn="1">
          <p15:clr>
            <a:srgbClr val="C35EA4"/>
          </p15:clr>
        </p15:guide>
        <p15:guide id="4" pos="960" userDrawn="1">
          <p15:clr>
            <a:srgbClr val="C35EA4"/>
          </p15:clr>
        </p15:guide>
        <p15:guide id="5" pos="1440" userDrawn="1">
          <p15:clr>
            <a:srgbClr val="C35EA4"/>
          </p15:clr>
        </p15:guide>
        <p15:guide id="6" pos="1920" userDrawn="1">
          <p15:clr>
            <a:srgbClr val="C35EA4"/>
          </p15:clr>
        </p15:guide>
        <p15:guide id="7" pos="2400" userDrawn="1">
          <p15:clr>
            <a:srgbClr val="C35EA4"/>
          </p15:clr>
        </p15:guide>
        <p15:guide id="8" pos="2880" userDrawn="1">
          <p15:clr>
            <a:srgbClr val="C35EA4"/>
          </p15:clr>
        </p15:guide>
        <p15:guide id="9" pos="3360" userDrawn="1">
          <p15:clr>
            <a:srgbClr val="C35EA4"/>
          </p15:clr>
        </p15:guide>
        <p15:guide id="10" pos="4320" userDrawn="1">
          <p15:clr>
            <a:srgbClr val="C35EA4"/>
          </p15:clr>
        </p15:guide>
        <p15:guide id="11" pos="4800" userDrawn="1">
          <p15:clr>
            <a:srgbClr val="C35EA4"/>
          </p15:clr>
        </p15:guide>
        <p15:guide id="12" pos="5280" userDrawn="1">
          <p15:clr>
            <a:srgbClr val="C35EA4"/>
          </p15:clr>
        </p15:guide>
        <p15:guide id="13" pos="5760" userDrawn="1">
          <p15:clr>
            <a:srgbClr val="C35EA4"/>
          </p15:clr>
        </p15:guide>
        <p15:guide id="14" pos="6240" userDrawn="1">
          <p15:clr>
            <a:srgbClr val="C35EA4"/>
          </p15:clr>
        </p15:guide>
        <p15:guide id="15" pos="6720" userDrawn="1">
          <p15:clr>
            <a:srgbClr val="C35EA4"/>
          </p15:clr>
        </p15:guide>
        <p15:guide id="16" pos="7200" userDrawn="1">
          <p15:clr>
            <a:srgbClr val="C35EA4"/>
          </p15:clr>
        </p15:guide>
        <p15:guide id="17" orient="horz" pos="960" userDrawn="1">
          <p15:clr>
            <a:srgbClr val="C35EA4"/>
          </p15:clr>
        </p15:guide>
        <p15:guide id="18" orient="horz" pos="1441" userDrawn="1">
          <p15:clr>
            <a:srgbClr val="C35EA4"/>
          </p15:clr>
        </p15:guide>
        <p15:guide id="19" orient="horz" pos="1921" userDrawn="1">
          <p15:clr>
            <a:srgbClr val="C35EA4"/>
          </p15:clr>
        </p15:guide>
        <p15:guide id="20" orient="horz" pos="2402" userDrawn="1">
          <p15:clr>
            <a:srgbClr val="C35EA4"/>
          </p15:clr>
        </p15:guide>
        <p15:guide id="21" orient="horz" pos="2882" userDrawn="1">
          <p15:clr>
            <a:srgbClr val="C35EA4"/>
          </p15:clr>
        </p15:guide>
        <p15:guide id="22" orient="horz" pos="3362" userDrawn="1">
          <p15:clr>
            <a:srgbClr val="C35EA4"/>
          </p15:clr>
        </p15:guide>
        <p15:guide id="23" orient="horz" pos="3842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E4A41435-4EB5-4E32-B7DA-C4025DB7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0" y="6414498"/>
            <a:ext cx="5689638" cy="138500"/>
          </a:xfrm>
        </p:spPr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C68AB32-7129-41AB-9FD7-6D7BA2FD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7888" y="6415688"/>
            <a:ext cx="391319" cy="138500"/>
          </a:xfrm>
        </p:spPr>
        <p:txBody>
          <a:bodyPr/>
          <a:lstStyle/>
          <a:p>
            <a:fld id="{29E8DDD7-AD20-4172-BE01-FCFED30D7690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E5190721-7B42-4E4C-BDE2-E20E1CB12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Undertittel 6">
            <a:extLst>
              <a:ext uri="{FF2B5EF4-FFF2-40B4-BE49-F238E27FC236}">
                <a16:creationId xmlns:a16="http://schemas.microsoft.com/office/drawing/2014/main" id="{3A1E86B7-8516-49D5-8D35-CD2E572B3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72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C8119782-4CAF-4A7A-A8CC-B008707E2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8F22FA9-0DC3-4401-91C1-3E1C86D3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0" y="6414498"/>
            <a:ext cx="5689638" cy="138500"/>
          </a:xfrm>
        </p:spPr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B34E69-6039-4799-9C7E-4320C6F6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7888" y="6415688"/>
            <a:ext cx="391319" cy="138500"/>
          </a:xfrm>
        </p:spPr>
        <p:txBody>
          <a:bodyPr/>
          <a:lstStyle/>
          <a:p>
            <a:fld id="{29E8DDD7-AD20-4172-BE01-FCFED30D7690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749D6EA8-225D-416D-8417-27B0FA69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516805"/>
      </p:ext>
    </p:extLst>
  </p:cSld>
  <p:clrMapOvr>
    <a:masterClrMapping/>
  </p:clrMapOvr>
</p:sld>
</file>

<file path=ppt/theme/theme1.xml><?xml version="1.0" encoding="utf-8"?>
<a:theme xmlns:a="http://schemas.openxmlformats.org/drawingml/2006/main" name="Sporveien">
  <a:themeElements>
    <a:clrScheme name="Sporveien">
      <a:dk1>
        <a:srgbClr val="000000"/>
      </a:dk1>
      <a:lt1>
        <a:srgbClr val="FFFFFF"/>
      </a:lt1>
      <a:dk2>
        <a:srgbClr val="222222"/>
      </a:dk2>
      <a:lt2>
        <a:srgbClr val="E9E9E9"/>
      </a:lt2>
      <a:accent1>
        <a:srgbClr val="FF6400"/>
      </a:accent1>
      <a:accent2>
        <a:srgbClr val="FFB200"/>
      </a:accent2>
      <a:accent3>
        <a:srgbClr val="67C999"/>
      </a:accent3>
      <a:accent4>
        <a:srgbClr val="BB5CFF"/>
      </a:accent4>
      <a:accent5>
        <a:srgbClr val="81CFF5"/>
      </a:accent5>
      <a:accent6>
        <a:srgbClr val="0B91EF"/>
      </a:accent6>
      <a:hlink>
        <a:srgbClr val="222222"/>
      </a:hlink>
      <a:folHlink>
        <a:srgbClr val="9E2EED"/>
      </a:folHlink>
    </a:clrScheme>
    <a:fontScheme name="Arial-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0" cap="flat" cmpd="sng" algn="ctr">
          <a:noFill/>
        </a:ln>
        <a:ln w="0" cap="flat" cmpd="sng" algn="ctr">
          <a:noFill/>
        </a:ln>
        <a:ln w="0" cap="flat" cmpd="sng" algn="ctr">
          <a:noFill/>
        </a:ln>
      </a:lnStyleLst>
      <a:effectStyleLst>
        <a:effectStyle>
          <a:effectLst>
            <a:outerShdw blurRad="127000" dist="76200" dir="5400000" algn="t" rotWithShape="0">
              <a:srgbClr val="000000">
                <a:alpha val="30000"/>
              </a:srgbClr>
            </a:outerShdw>
          </a:effectLst>
        </a:effectStyle>
        <a:effectStyle>
          <a:effectLst>
            <a:blur/>
          </a:effectLst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txDef>
      <a:spPr>
        <a:solidFill>
          <a:schemeClr val="bg1"/>
        </a:solidFill>
        <a:effectLst/>
      </a:spPr>
      <a:bodyPr vert="horz" wrap="square" lIns="378000" tIns="536400" rIns="378000" bIns="536400" rtlCol="0">
        <a:noAutofit/>
      </a:bodyPr>
      <a:lstStyle>
        <a:defPPr algn="l">
          <a:lnSpc>
            <a:spcPct val="99000"/>
          </a:lnSpc>
          <a:spcBef>
            <a:spcPts val="1049"/>
          </a:spcBef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porveien_mal_arial.potx" id="{62FD7A19-9391-4E82-948A-A37C2B23AB0D}" vid="{9C3202C4-279A-4DD3-B381-39283DBFD3D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2D122C47AAEE4E86958563D043361E" ma:contentTypeVersion="17" ma:contentTypeDescription="Opprett et nytt dokument." ma:contentTypeScope="" ma:versionID="c92f293d6a0480e1633413bbe50e7b1c">
  <xsd:schema xmlns:xsd="http://www.w3.org/2001/XMLSchema" xmlns:xs="http://www.w3.org/2001/XMLSchema" xmlns:p="http://schemas.microsoft.com/office/2006/metadata/properties" xmlns:ns2="e11f30a3-c284-41ec-8829-6470c8b4e5d4" xmlns:ns3="eb2c5fad-96e7-43e4-b65a-434e12d1655b" targetNamespace="http://schemas.microsoft.com/office/2006/metadata/properties" ma:root="true" ma:fieldsID="6571a81ca58faaaec6e2a52b4fc3be75" ns2:_="" ns3:_="">
    <xsd:import namespace="e11f30a3-c284-41ec-8829-6470c8b4e5d4"/>
    <xsd:import namespace="eb2c5fad-96e7-43e4-b65a-434e12d165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f30a3-c284-41ec-8829-6470c8b4e5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1f71edbc-2e37-472b-b76c-6921491300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c5fad-96e7-43e4-b65a-434e12d1655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ffd2e16-b83a-43d3-a158-492e76e98458}" ma:internalName="TaxCatchAll" ma:showField="CatchAllData" ma:web="eb2c5fad-96e7-43e4-b65a-434e12d165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2c5fad-96e7-43e4-b65a-434e12d1655b" xsi:nil="true"/>
    <lcf76f155ced4ddcb4097134ff3c332f xmlns="e11f30a3-c284-41ec-8829-6470c8b4e5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4BE2B2-8CEC-451F-9B1F-8AC84CE0F6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069C3-EEDF-4947-A86D-F214BFACD015}"/>
</file>

<file path=customXml/itemProps3.xml><?xml version="1.0" encoding="utf-8"?>
<ds:datastoreItem xmlns:ds="http://schemas.openxmlformats.org/officeDocument/2006/customXml" ds:itemID="{EC22E4BB-168B-4B2C-ACD7-CF85E1D3FB54}">
  <ds:schemaRefs>
    <ds:schemaRef ds:uri="http://schemas.microsoft.com/office/2006/metadata/properties"/>
    <ds:schemaRef ds:uri="http://schemas.microsoft.com/office/infopath/2007/PartnerControls"/>
    <ds:schemaRef ds:uri="eb2c5fad-96e7-43e4-b65a-434e12d1655b"/>
    <ds:schemaRef ds:uri="e11f30a3-c284-41ec-8829-6470c8b4e5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Sporveien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Eivind Bårdsen</dc:creator>
  <cp:lastModifiedBy>Jørgen Bye</cp:lastModifiedBy>
  <cp:revision>124</cp:revision>
  <dcterms:created xsi:type="dcterms:W3CDTF">2021-06-10T07:49:12Z</dcterms:created>
  <dcterms:modified xsi:type="dcterms:W3CDTF">2023-09-06T06:37:30Z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0x0101007F2D122C47AAEE4E86958563D043361E</vt:lpwstr>
  </property>
</Properties>
</file>